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75" r:id="rId3"/>
    <p:sldId id="257" r:id="rId4"/>
    <p:sldId id="256" r:id="rId5"/>
    <p:sldId id="259" r:id="rId6"/>
    <p:sldId id="260" r:id="rId7"/>
    <p:sldId id="272" r:id="rId8"/>
    <p:sldId id="273" r:id="rId9"/>
    <p:sldId id="266" r:id="rId10"/>
    <p:sldId id="269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3E2"/>
    <a:srgbClr val="4472C4"/>
    <a:srgbClr val="FFCC00"/>
    <a:srgbClr val="FFFF66"/>
    <a:srgbClr val="14A2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6" autoAdjust="0"/>
    <p:restoredTop sz="95501" autoAdjust="0"/>
  </p:normalViewPr>
  <p:slideViewPr>
    <p:cSldViewPr snapToGrid="0">
      <p:cViewPr>
        <p:scale>
          <a:sx n="81" d="100"/>
          <a:sy n="81" d="100"/>
        </p:scale>
        <p:origin x="-17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C467F-B6D0-4275-AD5D-1F0912AFCE87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A265E-1263-4D39-926C-B6C43EAD2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6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6858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83678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71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29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100"/>
            <a:ext cx="9144000" cy="16557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062" indent="0" algn="ctr">
              <a:buNone/>
              <a:defRPr sz="1125"/>
            </a:lvl2pPr>
            <a:lvl3pPr marL="514133" indent="0" algn="ctr">
              <a:buNone/>
              <a:defRPr sz="1069"/>
            </a:lvl3pPr>
            <a:lvl4pPr marL="771200" indent="0" algn="ctr">
              <a:buNone/>
              <a:defRPr sz="900"/>
            </a:lvl4pPr>
            <a:lvl5pPr marL="1028267" indent="0" algn="ctr">
              <a:buNone/>
              <a:defRPr sz="900"/>
            </a:lvl5pPr>
            <a:lvl6pPr marL="1285339" indent="0" algn="ctr">
              <a:buNone/>
              <a:defRPr sz="900"/>
            </a:lvl6pPr>
            <a:lvl7pPr marL="1542399" indent="0" algn="ctr">
              <a:buNone/>
              <a:defRPr sz="900"/>
            </a:lvl7pPr>
            <a:lvl8pPr marL="1799460" indent="0" algn="ctr">
              <a:buNone/>
              <a:defRPr sz="900"/>
            </a:lvl8pPr>
            <a:lvl9pPr marL="2056522" indent="0" algn="ctr">
              <a:buNone/>
              <a:defRPr sz="9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947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1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7" tIns="25717" rIns="51417" bIns="25717" rtlCol="0" anchor="ctr"/>
          <a:lstStyle/>
          <a:p>
            <a:pPr algn="ctr" defTabSz="514133">
              <a:defRPr/>
            </a:pPr>
            <a:endParaRPr lang="zh-CN" altLang="en-US" sz="1069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75" y="203218"/>
            <a:ext cx="2412162" cy="328935"/>
          </a:xfrm>
          <a:prstGeom prst="rect">
            <a:avLst/>
          </a:prstGeom>
          <a:noFill/>
        </p:spPr>
        <p:txBody>
          <a:bodyPr wrap="none" lIns="51417" tIns="25717" rIns="51417" bIns="25717" rtlCol="0">
            <a:spAutoFit/>
          </a:bodyPr>
          <a:lstStyle/>
          <a:p>
            <a:pPr defTabSz="514133">
              <a:defRPr/>
            </a:pPr>
            <a:r>
              <a:rPr lang="zh-CN" altLang="en-US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837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2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28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06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133" indent="0">
              <a:buNone/>
              <a:defRPr sz="1069">
                <a:solidFill>
                  <a:schemeClr val="tx1">
                    <a:tint val="75000"/>
                  </a:schemeClr>
                </a:solidFill>
              </a:defRPr>
            </a:lvl3pPr>
            <a:lvl4pPr marL="7712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2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33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239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79946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65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062" indent="0">
              <a:buNone/>
              <a:defRPr sz="1125" b="1"/>
            </a:lvl2pPr>
            <a:lvl3pPr marL="514133" indent="0">
              <a:buNone/>
              <a:defRPr sz="1069" b="1"/>
            </a:lvl3pPr>
            <a:lvl4pPr marL="771200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9" indent="0">
              <a:buNone/>
              <a:defRPr sz="900" b="1"/>
            </a:lvl6pPr>
            <a:lvl7pPr marL="154239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22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062" indent="0">
              <a:buNone/>
              <a:defRPr sz="1125" b="1"/>
            </a:lvl2pPr>
            <a:lvl3pPr marL="514133" indent="0">
              <a:buNone/>
              <a:defRPr sz="1069" b="1"/>
            </a:lvl3pPr>
            <a:lvl4pPr marL="771200" indent="0">
              <a:buNone/>
              <a:defRPr sz="900" b="1"/>
            </a:lvl4pPr>
            <a:lvl5pPr marL="1028267" indent="0">
              <a:buNone/>
              <a:defRPr sz="900" b="1"/>
            </a:lvl5pPr>
            <a:lvl6pPr marL="1285339" indent="0">
              <a:buNone/>
              <a:defRPr sz="900" b="1"/>
            </a:lvl6pPr>
            <a:lvl7pPr marL="1542399" indent="0">
              <a:buNone/>
              <a:defRPr sz="900" b="1"/>
            </a:lvl7pPr>
            <a:lvl8pPr marL="1799460" indent="0">
              <a:buNone/>
              <a:defRPr sz="900" b="1"/>
            </a:lvl8pPr>
            <a:lvl9pPr marL="2056522" indent="0">
              <a:buNone/>
              <a:defRPr sz="9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06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6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062" indent="0">
              <a:buNone/>
              <a:defRPr sz="844"/>
            </a:lvl2pPr>
            <a:lvl3pPr marL="514133" indent="0">
              <a:buNone/>
              <a:defRPr sz="675"/>
            </a:lvl3pPr>
            <a:lvl4pPr marL="771200" indent="0">
              <a:buNone/>
              <a:defRPr sz="619"/>
            </a:lvl4pPr>
            <a:lvl5pPr marL="1028267" indent="0">
              <a:buNone/>
              <a:defRPr sz="619"/>
            </a:lvl5pPr>
            <a:lvl6pPr marL="1285339" indent="0">
              <a:buNone/>
              <a:defRPr sz="619"/>
            </a:lvl6pPr>
            <a:lvl7pPr marL="1542399" indent="0">
              <a:buNone/>
              <a:defRPr sz="619"/>
            </a:lvl7pPr>
            <a:lvl8pPr marL="1799460" indent="0">
              <a:buNone/>
              <a:defRPr sz="619"/>
            </a:lvl8pPr>
            <a:lvl9pPr marL="2056522" indent="0">
              <a:buNone/>
              <a:defRPr sz="619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1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6"/>
            <a:ext cx="6172200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062" indent="0">
              <a:buNone/>
              <a:defRPr sz="1575"/>
            </a:lvl2pPr>
            <a:lvl3pPr marL="514133" indent="0">
              <a:buNone/>
              <a:defRPr sz="1350"/>
            </a:lvl3pPr>
            <a:lvl4pPr marL="771200" indent="0">
              <a:buNone/>
              <a:defRPr sz="1125"/>
            </a:lvl4pPr>
            <a:lvl5pPr marL="1028267" indent="0">
              <a:buNone/>
              <a:defRPr sz="1125"/>
            </a:lvl5pPr>
            <a:lvl6pPr marL="1285339" indent="0">
              <a:buNone/>
              <a:defRPr sz="1125"/>
            </a:lvl6pPr>
            <a:lvl7pPr marL="1542399" indent="0">
              <a:buNone/>
              <a:defRPr sz="1125"/>
            </a:lvl7pPr>
            <a:lvl8pPr marL="1799460" indent="0">
              <a:buNone/>
              <a:defRPr sz="1125"/>
            </a:lvl8pPr>
            <a:lvl9pPr marL="2056522" indent="0">
              <a:buNone/>
              <a:defRPr sz="112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062" indent="0">
              <a:buNone/>
              <a:defRPr sz="844"/>
            </a:lvl2pPr>
            <a:lvl3pPr marL="514133" indent="0">
              <a:buNone/>
              <a:defRPr sz="675"/>
            </a:lvl3pPr>
            <a:lvl4pPr marL="771200" indent="0">
              <a:buNone/>
              <a:defRPr sz="619"/>
            </a:lvl4pPr>
            <a:lvl5pPr marL="1028267" indent="0">
              <a:buNone/>
              <a:defRPr sz="619"/>
            </a:lvl5pPr>
            <a:lvl6pPr marL="1285339" indent="0">
              <a:buNone/>
              <a:defRPr sz="619"/>
            </a:lvl6pPr>
            <a:lvl7pPr marL="1542399" indent="0">
              <a:buNone/>
              <a:defRPr sz="619"/>
            </a:lvl7pPr>
            <a:lvl8pPr marL="1799460" indent="0">
              <a:buNone/>
              <a:defRPr sz="619"/>
            </a:lvl8pPr>
            <a:lvl9pPr marL="2056522" indent="0">
              <a:buNone/>
              <a:defRPr sz="619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0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20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4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31" y="20860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514133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956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514133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956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296" y="266819"/>
            <a:ext cx="4132061" cy="2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353" tIns="24185" rIns="48353" bIns="24185">
            <a:spAutoFit/>
          </a:bodyPr>
          <a:lstStyle/>
          <a:p>
            <a:pPr defTabSz="514133">
              <a:defRPr/>
            </a:pPr>
            <a:r>
              <a:rPr lang="zh-CN" altLang="en-US" sz="1069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04221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9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9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7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42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4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4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02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67D3B-4129-47EF-A536-8FD70850404B}" type="datetimeFigureOut">
              <a:rPr lang="en-US" smtClean="0"/>
              <a:t>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5E937-4A81-4A1E-8C0A-1967D0E53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8" tIns="45718" rIns="91408" bIns="45718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8" tIns="45718" rIns="91408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15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133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15"/>
            <a:ext cx="41148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13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15"/>
            <a:ext cx="2743200" cy="365125"/>
          </a:xfrm>
          <a:prstGeom prst="rect">
            <a:avLst/>
          </a:prstGeom>
        </p:spPr>
        <p:txBody>
          <a:bodyPr vert="horz" lIns="91408" tIns="45718" rIns="91408" bIns="45718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133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51413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33F0B3EA-80EE-46F5-953A-383930DCC953}"/>
              </a:ext>
            </a:extLst>
          </p:cNvPr>
          <p:cNvGrpSpPr/>
          <p:nvPr userDrawn="1"/>
        </p:nvGrpSpPr>
        <p:grpSpPr>
          <a:xfrm>
            <a:off x="3431816" y="2153129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1DD886EA-51D9-465D-A17D-03705E5BFEF8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562486"/>
              <a:chOff x="4065548" y="1655206"/>
              <a:chExt cx="4382349" cy="156248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9DA43DEB-B78D-49F5-B27E-C3D9AF2C827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BB8E4355-7116-42C9-AD0D-CEB9FE4EAA98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334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75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66BA3AA3-37D2-4C85-BED0-1632C9D5C224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75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/>
                <a:r>
                  <a:rPr lang="en-US" sz="1575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1575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1575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F8568295-F25B-4B52-914D-F68C350768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F6AF063-A450-47F5-B5AC-B05853D28D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039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514133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37" indent="-128537" algn="l" defTabSz="514133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609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669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899730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4pPr>
      <a:lvl5pPr marL="1156792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5pPr>
      <a:lvl6pPr marL="1413863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6pPr>
      <a:lvl7pPr marL="1670930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7pPr>
      <a:lvl8pPr marL="1927997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8pPr>
      <a:lvl9pPr marL="2185069" indent="-128537" algn="l" defTabSz="514133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6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1pPr>
      <a:lvl2pPr marL="257062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2pPr>
      <a:lvl3pPr marL="514133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3pPr>
      <a:lvl4pPr marL="771200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4pPr>
      <a:lvl5pPr marL="1028267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5pPr>
      <a:lvl6pPr marL="1285339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6pPr>
      <a:lvl7pPr marL="1542399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7pPr>
      <a:lvl8pPr marL="1799460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8pPr>
      <a:lvl9pPr marL="2056522" algn="l" defTabSz="514133" rtl="0" eaLnBrk="1" latinLnBrk="0" hangingPunct="1">
        <a:defRPr sz="10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9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3" y="84839"/>
            <a:ext cx="12192000" cy="60147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93" y="3799862"/>
            <a:ext cx="12577397" cy="3058143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xmlns="" id="{B6F9E2BE-F3C1-4D87-84D4-3D927251D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688" y="242051"/>
            <a:ext cx="6323792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w Cen MT" panose="020B0602020104020603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9900"/>
                </a:solidFill>
                <a:latin typeface="Times New Roman" panose="02020603050405020304" pitchFamily="18" charset="0"/>
                <a:ea typeface="MS Song"/>
                <a:cs typeface="Times New Roman" panose="02020603050405020304" pitchFamily="18" charset="0"/>
              </a:rPr>
              <a:t>TRƯỜNG TIỂU HỌC TRẦN BÌNH TRỌNG</a:t>
            </a:r>
          </a:p>
          <a:p>
            <a:pPr algn="ctr" eaLnBrk="1" hangingPunct="1"/>
            <a:endParaRPr lang="en-US" altLang="en-US" sz="1350" b="1" i="1" dirty="0">
              <a:solidFill>
                <a:srgbClr val="009900"/>
              </a:solidFill>
              <a:latin typeface="Times New Roman" panose="02020603050405020304" pitchFamily="18" charset="0"/>
              <a:ea typeface="MS Song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3CAE60-9033-452C-B8A6-0D3E68C151E9}"/>
              </a:ext>
            </a:extLst>
          </p:cNvPr>
          <p:cNvSpPr txBox="1"/>
          <p:nvPr/>
        </p:nvSpPr>
        <p:spPr>
          <a:xfrm>
            <a:off x="3041402" y="942140"/>
            <a:ext cx="568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AB1C282-2BFE-4019-9EF4-E9F7BF44D0E5}"/>
              </a:ext>
            </a:extLst>
          </p:cNvPr>
          <p:cNvSpPr/>
          <p:nvPr/>
        </p:nvSpPr>
        <p:spPr>
          <a:xfrm>
            <a:off x="2185320" y="1810778"/>
            <a:ext cx="8247557" cy="605936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ÔN TẬP</a:t>
            </a:r>
            <a:endParaRPr lang="en-US" sz="36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DA21E0C-6A99-464F-9B13-A5CB6F1A7BEF}"/>
              </a:ext>
            </a:extLst>
          </p:cNvPr>
          <p:cNvSpPr txBox="1"/>
          <p:nvPr/>
        </p:nvSpPr>
        <p:spPr>
          <a:xfrm>
            <a:off x="3366721" y="2980603"/>
            <a:ext cx="588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Thanh Thảo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6"/>
            <a:ext cx="1583499" cy="119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6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509" y="935182"/>
            <a:ext cx="390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 panose="020F0502020204030203" pitchFamily="34" charset="0"/>
              </a:rPr>
              <a:t>6. </a:t>
            </a:r>
            <a:r>
              <a:rPr lang="en-US" b="1" dirty="0" err="1" smtClean="0">
                <a:latin typeface="Lato" panose="020F0502020204030203" pitchFamily="34" charset="0"/>
              </a:rPr>
              <a:t>Em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sẽ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làm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gì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trong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tình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huống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sau</a:t>
            </a:r>
            <a:r>
              <a:rPr lang="en-US" b="1" dirty="0" smtClean="0">
                <a:latin typeface="Lato" panose="020F0502020204030203" pitchFamily="34" charset="0"/>
              </a:rPr>
              <a:t>?</a:t>
            </a:r>
            <a:endParaRPr lang="en-US" b="1" dirty="0">
              <a:latin typeface="Lato" panose="020F0502020204030203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36418" y="1801824"/>
            <a:ext cx="5030813" cy="3715749"/>
            <a:chOff x="436418" y="1801824"/>
            <a:chExt cx="5030813" cy="37157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18" y="1801824"/>
              <a:ext cx="5030813" cy="3522847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2681662" y="5191522"/>
              <a:ext cx="352484" cy="32605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86843" y="1801824"/>
            <a:ext cx="5104537" cy="3715748"/>
            <a:chOff x="6186843" y="1801824"/>
            <a:chExt cx="5104537" cy="37157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843" y="1801824"/>
              <a:ext cx="5104537" cy="3574472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8697548" y="5191521"/>
              <a:ext cx="352484" cy="32605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9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89400" y="1246303"/>
            <a:ext cx="6096000" cy="1779547"/>
            <a:chOff x="5389400" y="1246303"/>
            <a:chExt cx="6096000" cy="1779547"/>
          </a:xfrm>
        </p:grpSpPr>
        <p:sp>
          <p:nvSpPr>
            <p:cNvPr id="5" name="TextBox 4"/>
            <p:cNvSpPr txBox="1"/>
            <p:nvPr/>
          </p:nvSpPr>
          <p:spPr>
            <a:xfrm>
              <a:off x="5389400" y="2010187"/>
              <a:ext cx="361445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Bài</a:t>
              </a:r>
              <a:r>
                <a:rPr lang="en-US" sz="40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5: </a:t>
              </a:r>
              <a:r>
                <a:rPr lang="en-US" sz="40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Ôn</a:t>
              </a:r>
              <a:r>
                <a:rPr lang="en-US" sz="40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r>
                <a:rPr lang="en-US" sz="40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tập</a:t>
              </a:r>
              <a:r>
                <a:rPr lang="en-US" sz="40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endParaRPr lang="en-US" sz="4800" b="1" dirty="0">
                <a:latin typeface="iCiel Panton Black" panose="00000A00000000000000" pitchFamily="50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89400" y="1246303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6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Chủ</a:t>
              </a:r>
              <a:r>
                <a:rPr lang="en-US" sz="36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r>
                <a:rPr lang="en-US" sz="36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đề</a:t>
              </a:r>
              <a:r>
                <a:rPr lang="en-US" sz="36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1: </a:t>
              </a:r>
              <a:r>
                <a:rPr lang="en-US" sz="36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Gia</a:t>
              </a:r>
              <a:r>
                <a:rPr lang="en-US" sz="36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r>
                <a:rPr lang="en-US" sz="36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đình</a:t>
              </a:r>
              <a:endParaRPr lang="en-US" sz="3600" b="1" dirty="0" smtClean="0">
                <a:latin typeface="iCiel Panton Black" panose="00000A00000000000000" pitchFamily="50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94" y="3560203"/>
            <a:ext cx="3662796" cy="3297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" y="213522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35" y="2027916"/>
            <a:ext cx="6395720" cy="4380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8371" y="921666"/>
            <a:ext cx="4405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Bài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hát</a:t>
            </a:r>
            <a:endParaRPr lang="en-US" sz="2800" dirty="0" smtClean="0">
              <a:latin typeface="iCiel Cucho" pitchFamily="50" charset="0"/>
              <a:cs typeface="iCiel Cucho" pitchFamily="50" charset="0"/>
            </a:endParaRPr>
          </a:p>
          <a:p>
            <a:pPr algn="ctr"/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“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Gia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đình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nhỏ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,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hạnh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2800" dirty="0" err="1" smtClean="0">
                <a:latin typeface="iCiel Cucho" pitchFamily="50" charset="0"/>
                <a:cs typeface="iCiel Cucho" pitchFamily="50" charset="0"/>
              </a:rPr>
              <a:t>phúc</a:t>
            </a:r>
            <a:r>
              <a:rPr lang="en-US" sz="2800" dirty="0" smtClean="0">
                <a:latin typeface="iCiel Cucho" pitchFamily="50" charset="0"/>
                <a:cs typeface="iCiel Cucho" pitchFamily="50" charset="0"/>
              </a:rPr>
              <a:t> to”</a:t>
            </a:r>
            <a:endParaRPr lang="en-US" sz="2800" dirty="0">
              <a:latin typeface="iCiel Cucho" pitchFamily="50" charset="0"/>
              <a:cs typeface="iCiel Cucho" pitchFamily="50" charset="0"/>
            </a:endParaRPr>
          </a:p>
        </p:txBody>
      </p:sp>
      <p:pic>
        <p:nvPicPr>
          <p:cNvPr id="7" name="Gia Đình Nhỏ, Hạnh Phúc To - Nhật Tinh Anh, Khánh Ngọc, Bé Triệu V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3744" y="1457755"/>
            <a:ext cx="324405" cy="324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" y="65881"/>
            <a:ext cx="515143" cy="52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5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3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5166" y="817885"/>
            <a:ext cx="582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 panose="020F0502020204030203" pitchFamily="34" charset="0"/>
              </a:rPr>
              <a:t>1. </a:t>
            </a:r>
            <a:r>
              <a:rPr lang="en-US" b="1" dirty="0" err="1" smtClean="0">
                <a:latin typeface="Lato" panose="020F0502020204030203" pitchFamily="34" charset="0"/>
              </a:rPr>
              <a:t>Giới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thiệu</a:t>
            </a:r>
            <a:r>
              <a:rPr lang="en-US" b="1" dirty="0" smtClean="0">
                <a:latin typeface="Lato" panose="020F0502020204030203" pitchFamily="34" charset="0"/>
              </a:rPr>
              <a:t>, chia </a:t>
            </a:r>
            <a:r>
              <a:rPr lang="en-US" b="1" dirty="0" err="1" smtClean="0">
                <a:latin typeface="Lato" panose="020F0502020204030203" pitchFamily="34" charset="0"/>
              </a:rPr>
              <a:t>sẻ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với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bạn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về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bản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thân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và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gia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đình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em</a:t>
            </a:r>
            <a:r>
              <a:rPr lang="en-US" b="1" dirty="0" smtClean="0">
                <a:latin typeface="Lato" panose="020F0502020204030203" pitchFamily="34" charset="0"/>
              </a:rPr>
              <a:t>. </a:t>
            </a:r>
            <a:endParaRPr lang="en-US" b="1" dirty="0">
              <a:latin typeface="Lato" panose="020F0502020204030203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829543" y="817885"/>
            <a:ext cx="9852311" cy="6056824"/>
            <a:chOff x="558034" y="90002"/>
            <a:chExt cx="10719567" cy="6817210"/>
          </a:xfrm>
        </p:grpSpPr>
        <p:sp>
          <p:nvSpPr>
            <p:cNvPr id="48" name="Freeform 47"/>
            <p:cNvSpPr/>
            <p:nvPr/>
          </p:nvSpPr>
          <p:spPr>
            <a:xfrm rot="19326115">
              <a:off x="7499871" y="3062285"/>
              <a:ext cx="352536" cy="108773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1515890">
              <a:off x="1936495" y="5034583"/>
              <a:ext cx="1339421" cy="75155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8170800">
              <a:off x="2589915" y="3982801"/>
              <a:ext cx="1339421" cy="75155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 rot="14678183">
              <a:off x="2139545" y="2173297"/>
              <a:ext cx="352536" cy="108773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rot="8170800">
              <a:off x="7774118" y="973129"/>
              <a:ext cx="1339421" cy="75155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 rot="18533371">
              <a:off x="9512128" y="3986005"/>
              <a:ext cx="958871" cy="412900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990352" y="4661588"/>
              <a:ext cx="734265" cy="559089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671982" y="2234882"/>
              <a:ext cx="3641532" cy="2621896"/>
              <a:chOff x="3681479" y="2123836"/>
              <a:chExt cx="3848608" cy="2782512"/>
            </a:xfrm>
          </p:grpSpPr>
          <p:sp>
            <p:nvSpPr>
              <p:cNvPr id="4" name="Cloud 3"/>
              <p:cNvSpPr/>
              <p:nvPr/>
            </p:nvSpPr>
            <p:spPr>
              <a:xfrm rot="213817">
                <a:off x="3681479" y="2123836"/>
                <a:ext cx="3848608" cy="2782512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3239" y="2350024"/>
                <a:ext cx="2308315" cy="2078291"/>
              </a:xfrm>
              <a:prstGeom prst="rect">
                <a:avLst/>
              </a:prstGeom>
            </p:spPr>
          </p:pic>
        </p:grpSp>
        <p:grpSp>
          <p:nvGrpSpPr>
            <p:cNvPr id="32" name="Group 31"/>
            <p:cNvGrpSpPr/>
            <p:nvPr/>
          </p:nvGrpSpPr>
          <p:grpSpPr>
            <a:xfrm>
              <a:off x="6730192" y="896142"/>
              <a:ext cx="1787872" cy="1279977"/>
              <a:chOff x="6913594" y="703085"/>
              <a:chExt cx="1889540" cy="1358388"/>
            </a:xfrm>
          </p:grpSpPr>
          <p:sp>
            <p:nvSpPr>
              <p:cNvPr id="16" name="Cloud 15"/>
              <p:cNvSpPr/>
              <p:nvPr/>
            </p:nvSpPr>
            <p:spPr>
              <a:xfrm rot="213817">
                <a:off x="6913594" y="703085"/>
                <a:ext cx="1889540" cy="1358388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1222" y="725804"/>
                <a:ext cx="854284" cy="120914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7612" y="1024561"/>
              <a:ext cx="1857650" cy="10894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8142" y="2401139"/>
              <a:ext cx="1909459" cy="1390688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7873666" y="3301358"/>
              <a:ext cx="2017791" cy="1657845"/>
              <a:chOff x="8122092" y="3255643"/>
              <a:chExt cx="2132533" cy="1759404"/>
            </a:xfrm>
          </p:grpSpPr>
          <p:sp>
            <p:nvSpPr>
              <p:cNvPr id="17" name="Cloud 16"/>
              <p:cNvSpPr/>
              <p:nvPr/>
            </p:nvSpPr>
            <p:spPr>
              <a:xfrm rot="213817">
                <a:off x="8122092" y="3616849"/>
                <a:ext cx="2132533" cy="1398198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24677" y="3255643"/>
                <a:ext cx="976874" cy="1578027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3033" y="5148033"/>
              <a:ext cx="1107305" cy="1515852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5877596" y="4981649"/>
              <a:ext cx="1882281" cy="1447243"/>
              <a:chOff x="6012515" y="5038868"/>
              <a:chExt cx="1989317" cy="1535901"/>
            </a:xfrm>
          </p:grpSpPr>
          <p:sp>
            <p:nvSpPr>
              <p:cNvPr id="18" name="Cloud 17"/>
              <p:cNvSpPr/>
              <p:nvPr/>
            </p:nvSpPr>
            <p:spPr>
              <a:xfrm rot="213817">
                <a:off x="6012515" y="5038868"/>
                <a:ext cx="1989317" cy="1535901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3082" y="5078504"/>
                <a:ext cx="776019" cy="1268678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689322" y="1230941"/>
              <a:ext cx="2125678" cy="1544864"/>
              <a:chOff x="1586074" y="1058394"/>
              <a:chExt cx="2246555" cy="1639502"/>
            </a:xfrm>
          </p:grpSpPr>
          <p:sp>
            <p:nvSpPr>
              <p:cNvPr id="19" name="Cloud 18"/>
              <p:cNvSpPr/>
              <p:nvPr/>
            </p:nvSpPr>
            <p:spPr>
              <a:xfrm rot="213817">
                <a:off x="1586074" y="1205966"/>
                <a:ext cx="2246555" cy="1491930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2379" y="1058394"/>
                <a:ext cx="1006076" cy="1571741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757" y="5461629"/>
              <a:ext cx="1445157" cy="1445583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773784" y="4193531"/>
              <a:ext cx="1949552" cy="1655969"/>
              <a:chOff x="1018433" y="4216281"/>
              <a:chExt cx="2060413" cy="1757413"/>
            </a:xfrm>
          </p:grpSpPr>
          <p:sp>
            <p:nvSpPr>
              <p:cNvPr id="20" name="Cloud 19"/>
              <p:cNvSpPr/>
              <p:nvPr/>
            </p:nvSpPr>
            <p:spPr>
              <a:xfrm rot="213817">
                <a:off x="1018433" y="4352083"/>
                <a:ext cx="2060413" cy="1621611"/>
              </a:xfrm>
              <a:prstGeom prst="clou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5750" y="4216281"/>
                <a:ext cx="1096964" cy="1551600"/>
              </a:xfrm>
              <a:prstGeom prst="rect">
                <a:avLst/>
              </a:prstGeom>
            </p:spPr>
          </p:pic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34" y="2616505"/>
              <a:ext cx="1224517" cy="1267503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0212416" y="2791285"/>
              <a:ext cx="461611" cy="4589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 smtClean="0">
                  <a:solidFill>
                    <a:srgbClr val="4472C4"/>
                  </a:solidFill>
                  <a:latin typeface="Lato" panose="020F0502020204030203" pitchFamily="34" charset="0"/>
                </a:rPr>
                <a:t>.</a:t>
              </a:r>
              <a:endParaRPr lang="en-US" sz="8800" dirty="0">
                <a:solidFill>
                  <a:srgbClr val="4472C4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 rot="8170800">
              <a:off x="7498046" y="5652351"/>
              <a:ext cx="1339421" cy="75155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789632" y="4706231"/>
              <a:ext cx="739024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b="1" dirty="0" smtClean="0">
                  <a:solidFill>
                    <a:srgbClr val="4472C4"/>
                  </a:solidFill>
                  <a:latin typeface="Lato" panose="020F0502020204030203" pitchFamily="34" charset="0"/>
                </a:rPr>
                <a:t>.</a:t>
              </a:r>
              <a:endParaRPr lang="en-US" sz="8800" dirty="0">
                <a:solidFill>
                  <a:srgbClr val="4472C4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 rot="8170800" flipV="1">
              <a:off x="6794066" y="2342615"/>
              <a:ext cx="722178" cy="6993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060335" y="90002"/>
              <a:ext cx="42351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solidFill>
                    <a:srgbClr val="4472C4"/>
                  </a:solidFill>
                  <a:latin typeface="Lato" panose="020F0502020204030203" pitchFamily="34" charset="0"/>
                </a:rPr>
                <a:t>.</a:t>
              </a:r>
              <a:endParaRPr lang="en-US" sz="8800" dirty="0">
                <a:solidFill>
                  <a:srgbClr val="4472C4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9326115">
              <a:off x="4023650" y="1647173"/>
              <a:ext cx="577466" cy="1087731"/>
            </a:xfrm>
            <a:custGeom>
              <a:avLst/>
              <a:gdLst>
                <a:gd name="connsiteX0" fmla="*/ 0 w 1866507"/>
                <a:gd name="connsiteY0" fmla="*/ 0 h 1197204"/>
                <a:gd name="connsiteX1" fmla="*/ 386499 w 1866507"/>
                <a:gd name="connsiteY1" fmla="*/ 414779 h 1197204"/>
                <a:gd name="connsiteX2" fmla="*/ 961534 w 1866507"/>
                <a:gd name="connsiteY2" fmla="*/ 216816 h 1197204"/>
                <a:gd name="connsiteX3" fmla="*/ 1866507 w 1866507"/>
                <a:gd name="connsiteY3" fmla="*/ 1197204 h 119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6507" h="1197204">
                  <a:moveTo>
                    <a:pt x="0" y="0"/>
                  </a:moveTo>
                  <a:cubicBezTo>
                    <a:pt x="113121" y="189321"/>
                    <a:pt x="226243" y="378643"/>
                    <a:pt x="386499" y="414779"/>
                  </a:cubicBezTo>
                  <a:cubicBezTo>
                    <a:pt x="546755" y="450915"/>
                    <a:pt x="714866" y="86412"/>
                    <a:pt x="961534" y="216816"/>
                  </a:cubicBezTo>
                  <a:cubicBezTo>
                    <a:pt x="1208202" y="347220"/>
                    <a:pt x="1537354" y="772212"/>
                    <a:pt x="1866507" y="1197204"/>
                  </a:cubicBezTo>
                </a:path>
              </a:pathLst>
            </a:custGeom>
            <a:ln w="38100">
              <a:prstDash val="dash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647686" y="2042772"/>
              <a:ext cx="423514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dirty="0">
                  <a:solidFill>
                    <a:srgbClr val="4472C4"/>
                  </a:solidFill>
                  <a:latin typeface="Lato" panose="020F0502020204030203" pitchFamily="34" charset="0"/>
                </a:rPr>
                <a:t>.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12097" y="4941132"/>
              <a:ext cx="437940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800" b="1" dirty="0">
                  <a:solidFill>
                    <a:srgbClr val="4472C4"/>
                  </a:solidFill>
                  <a:latin typeface="Lato" panose="020F0502020204030203" pitchFamily="34" charset="0"/>
                </a:rPr>
                <a:t>.</a:t>
              </a:r>
              <a:endParaRPr lang="en-US" sz="8800" dirty="0">
                <a:solidFill>
                  <a:srgbClr val="4472C4"/>
                </a:solidFill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16" y="871612"/>
            <a:ext cx="11504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Lato" panose="020F0502020204030203" pitchFamily="34" charset="0"/>
              </a:rPr>
              <a:t>2.  </a:t>
            </a:r>
            <a:r>
              <a:rPr lang="en-US" b="1" dirty="0" err="1" smtClean="0">
                <a:latin typeface="Lato" panose="020F0502020204030203" pitchFamily="34" charset="0"/>
              </a:rPr>
              <a:t>Em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hãy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cùng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đóng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vai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thể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hiện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sự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quan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tâm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tới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các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thành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viên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trong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gia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đình</a:t>
            </a:r>
            <a:r>
              <a:rPr lang="en-US" b="1" dirty="0" smtClean="0">
                <a:latin typeface="Lato" panose="020F0502020204030203" pitchFamily="34" charset="0"/>
              </a:rPr>
              <a:t> (</a:t>
            </a:r>
            <a:r>
              <a:rPr lang="en-US" b="1" dirty="0" err="1" smtClean="0">
                <a:latin typeface="Lato" panose="020F0502020204030203" pitchFamily="34" charset="0"/>
              </a:rPr>
              <a:t>cùng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ăn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cơm</a:t>
            </a:r>
            <a:r>
              <a:rPr lang="en-US" b="1" dirty="0" smtClean="0">
                <a:latin typeface="Lato" panose="020F0502020204030203" pitchFamily="34" charset="0"/>
              </a:rPr>
              <a:t>, </a:t>
            </a:r>
            <a:r>
              <a:rPr lang="en-US" b="1" dirty="0" err="1" smtClean="0">
                <a:latin typeface="Lato" panose="020F0502020204030203" pitchFamily="34" charset="0"/>
              </a:rPr>
              <a:t>cùng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đi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chơi</a:t>
            </a:r>
            <a:r>
              <a:rPr lang="en-US" b="1" dirty="0" smtClean="0">
                <a:latin typeface="Lato" panose="020F0502020204030203" pitchFamily="34" charset="0"/>
              </a:rPr>
              <a:t>, </a:t>
            </a:r>
            <a:r>
              <a:rPr lang="en-US" b="1" dirty="0" err="1" smtClean="0">
                <a:latin typeface="Lato" panose="020F0502020204030203" pitchFamily="34" charset="0"/>
              </a:rPr>
              <a:t>cùng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làm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việc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nhà</a:t>
            </a:r>
            <a:r>
              <a:rPr lang="en-US" b="1" dirty="0" smtClean="0">
                <a:latin typeface="Lato" panose="020F0502020204030203" pitchFamily="34" charset="0"/>
              </a:rPr>
              <a:t>,…)</a:t>
            </a:r>
            <a:endParaRPr lang="en-US" b="1" dirty="0">
              <a:latin typeface="Lato" panose="020F050202020403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78" y="2318910"/>
            <a:ext cx="3327800" cy="359351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356264" y="2171701"/>
            <a:ext cx="2317173" cy="1196276"/>
          </a:xfrm>
          <a:prstGeom prst="wedgeRoundRectCallout">
            <a:avLst>
              <a:gd name="adj1" fmla="val 65263"/>
              <a:gd name="adj2" fmla="val 45430"/>
              <a:gd name="adj3" fmla="val 16667"/>
            </a:avLst>
          </a:prstGeom>
          <a:solidFill>
            <a:schemeClr val="bg1"/>
          </a:solidFill>
          <a:ln w="28575">
            <a:solidFill>
              <a:srgbClr val="61D3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Lato" panose="020F0502020204030203" pitchFamily="34" charset="0"/>
              </a:rPr>
              <a:t>Các</a:t>
            </a:r>
            <a:r>
              <a:rPr lang="en-US" dirty="0" smtClean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ato" panose="020F0502020204030203" pitchFamily="34" charset="0"/>
              </a:rPr>
              <a:t>em</a:t>
            </a:r>
            <a:r>
              <a:rPr lang="en-US" dirty="0" smtClean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ato" panose="020F0502020204030203" pitchFamily="34" charset="0"/>
              </a:rPr>
              <a:t>hãy</a:t>
            </a:r>
            <a:r>
              <a:rPr lang="en-US" dirty="0" smtClean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ato" panose="020F0502020204030203" pitchFamily="34" charset="0"/>
              </a:rPr>
              <a:t>đóng</a:t>
            </a:r>
            <a:r>
              <a:rPr lang="en-US" dirty="0" smtClean="0">
                <a:solidFill>
                  <a:schemeClr val="tx1"/>
                </a:solidFill>
                <a:latin typeface="Lato" panose="020F0502020204030203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Lato" panose="020F0502020204030203" pitchFamily="34" charset="0"/>
              </a:rPr>
              <a:t>vai</a:t>
            </a:r>
            <a:r>
              <a:rPr lang="en-US" dirty="0" smtClean="0">
                <a:solidFill>
                  <a:schemeClr val="tx1"/>
                </a:solidFill>
                <a:latin typeface="Lato" panose="020F0502020204030203" pitchFamily="34" charset="0"/>
              </a:rPr>
              <a:t>…</a:t>
            </a:r>
            <a:endParaRPr lang="en-US" dirty="0">
              <a:solidFill>
                <a:schemeClr val="tx1"/>
              </a:solidFill>
              <a:latin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92" y="927915"/>
            <a:ext cx="6884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 panose="020F0502020204030203" pitchFamily="34" charset="0"/>
              </a:rPr>
              <a:t>3. </a:t>
            </a:r>
            <a:r>
              <a:rPr lang="en-US" b="1" dirty="0" err="1" smtClean="0">
                <a:latin typeface="Lato" panose="020F0502020204030203" pitchFamily="34" charset="0"/>
              </a:rPr>
              <a:t>Em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hãy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sắp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xếp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đồ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dùng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cá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nhân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trong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tranh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sau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vào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vị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trí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hợp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lí</a:t>
            </a:r>
            <a:r>
              <a:rPr lang="en-US" b="1" dirty="0" smtClean="0">
                <a:latin typeface="Lato" panose="020F0502020204030203" pitchFamily="34" charset="0"/>
              </a:rPr>
              <a:t>. </a:t>
            </a:r>
            <a:endParaRPr lang="en-US" b="1" dirty="0">
              <a:latin typeface="Lat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73" y="3624892"/>
            <a:ext cx="2306781" cy="1335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878" y="3566062"/>
            <a:ext cx="1975197" cy="1452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13" y="5334245"/>
            <a:ext cx="2082512" cy="708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94" y="1389574"/>
            <a:ext cx="2369463" cy="2150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664" y="1981237"/>
            <a:ext cx="1341627" cy="1084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41" y="1874935"/>
            <a:ext cx="4442504" cy="30132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3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49644" y="1036643"/>
            <a:ext cx="6096000" cy="2123658"/>
            <a:chOff x="5349644" y="1036643"/>
            <a:chExt cx="6096000" cy="2123658"/>
          </a:xfrm>
        </p:grpSpPr>
        <p:sp>
          <p:nvSpPr>
            <p:cNvPr id="5" name="TextBox 4"/>
            <p:cNvSpPr txBox="1"/>
            <p:nvPr/>
          </p:nvSpPr>
          <p:spPr>
            <a:xfrm>
              <a:off x="5349644" y="1800527"/>
              <a:ext cx="184731" cy="835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3600" b="1" dirty="0">
                <a:latin typeface="iCiel Panton Black" panose="00000A00000000000000" pitchFamily="50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349644" y="1036643"/>
              <a:ext cx="6096000" cy="21236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600" spc="80" dirty="0" err="1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Chủ</a:t>
              </a:r>
              <a:r>
                <a:rPr lang="en-US" sz="3600" spc="80" dirty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r>
                <a:rPr lang="en-US" sz="3600" spc="80" dirty="0" err="1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đề</a:t>
              </a:r>
              <a:r>
                <a:rPr lang="en-US" sz="3600" spc="80" dirty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1: </a:t>
              </a:r>
              <a:r>
                <a:rPr lang="en-US" sz="3600" spc="80" dirty="0" err="1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Gia</a:t>
              </a:r>
              <a:r>
                <a:rPr lang="en-US" sz="3600" spc="80" dirty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r>
                <a:rPr lang="en-US" sz="3600" spc="80" dirty="0" err="1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đình</a:t>
              </a:r>
              <a:endParaRPr lang="en-US" sz="3600" b="1" dirty="0">
                <a:latin typeface="iCiel Panton Black" panose="00000A00000000000000" pitchFamily="50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spc="80" dirty="0" err="1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Bài</a:t>
              </a:r>
              <a:r>
                <a:rPr lang="en-US" sz="4000" spc="80" dirty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5: </a:t>
              </a:r>
              <a:r>
                <a:rPr lang="en-US" sz="4000" spc="80" dirty="0" err="1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Ôn</a:t>
              </a:r>
              <a:r>
                <a:rPr lang="en-US" sz="4000" spc="80" dirty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</a:t>
              </a:r>
              <a:r>
                <a:rPr lang="en-US" sz="40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tập</a:t>
              </a:r>
              <a:r>
                <a:rPr lang="en-US" sz="40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(</a:t>
              </a:r>
              <a:r>
                <a:rPr lang="en-US" sz="4000" spc="80" dirty="0" err="1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tiết</a:t>
              </a:r>
              <a:r>
                <a:rPr lang="en-US" sz="4000" spc="80" dirty="0" smtClean="0">
                  <a:solidFill>
                    <a:schemeClr val="bg1"/>
                  </a:solidFill>
                  <a:latin typeface="iCiel Panton Black" panose="00000A00000000000000" pitchFamily="50" charset="0"/>
                  <a:cs typeface="iCiel Cucho" pitchFamily="50" charset="0"/>
                </a:rPr>
                <a:t> 2) </a:t>
              </a:r>
              <a:endParaRPr lang="en-US" sz="4800" b="1" dirty="0">
                <a:latin typeface="iCiel Panton Black" panose="00000A00000000000000" pitchFamily="50" charset="0"/>
              </a:endParaRPr>
            </a:p>
            <a:p>
              <a:endParaRPr lang="en-US" sz="3600" b="1" dirty="0" smtClean="0">
                <a:latin typeface="iCiel Panton Black" panose="00000A00000000000000" pitchFamily="50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2771222"/>
            <a:ext cx="3225453" cy="4086778"/>
            <a:chOff x="445063" y="2072154"/>
            <a:chExt cx="3522096" cy="42870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947" y="3275087"/>
              <a:ext cx="2041212" cy="149282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21" y="3426163"/>
              <a:ext cx="1271280" cy="17475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904" y="2072154"/>
              <a:ext cx="1332129" cy="13380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63" y="5200489"/>
              <a:ext cx="1967683" cy="115874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209" y="4933219"/>
              <a:ext cx="1371950" cy="14260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139596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412" y="849306"/>
            <a:ext cx="7151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phân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công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nhà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viên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dưới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  <a:cs typeface="Lato" panose="020F0502020204030203" pitchFamily="34" charset="0"/>
              </a:rPr>
              <a:t>đây</a:t>
            </a:r>
            <a:r>
              <a:rPr lang="en-US" b="1" dirty="0" smtClean="0">
                <a:latin typeface="Lato" panose="020F0502020204030203" pitchFamily="34" charset="0"/>
                <a:cs typeface="Lato" panose="020F0502020204030203" pitchFamily="34" charset="0"/>
              </a:rPr>
              <a:t>. </a:t>
            </a:r>
            <a:endParaRPr lang="en-US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3538" y="1302824"/>
            <a:ext cx="11231317" cy="5497730"/>
            <a:chOff x="593538" y="1302824"/>
            <a:chExt cx="11231317" cy="54977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996" y="4053611"/>
              <a:ext cx="2535859" cy="253585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3" y="4059404"/>
              <a:ext cx="2520253" cy="252025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118" y="4260851"/>
              <a:ext cx="2318806" cy="23188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38" y="4429416"/>
              <a:ext cx="2160054" cy="21600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944" y="1315812"/>
              <a:ext cx="2522871" cy="252287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523" y="1302824"/>
              <a:ext cx="2535859" cy="25358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598" y="1457325"/>
              <a:ext cx="2239846" cy="223984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51" y="1457325"/>
              <a:ext cx="2167370" cy="216737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435677" y="6299389"/>
              <a:ext cx="417555" cy="4221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4365026" y="6299389"/>
              <a:ext cx="417555" cy="4221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7409281" y="6378386"/>
              <a:ext cx="417555" cy="4221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10348147" y="6330585"/>
              <a:ext cx="417555" cy="42216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4" y="1416254"/>
            <a:ext cx="6534580" cy="46520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1" y="934022"/>
            <a:ext cx="625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ato" panose="020F0502020204030203" pitchFamily="34" charset="0"/>
              </a:rPr>
              <a:t>5. </a:t>
            </a:r>
            <a:r>
              <a:rPr lang="en-US" b="1" dirty="0" err="1" smtClean="0">
                <a:latin typeface="Lato" panose="020F0502020204030203" pitchFamily="34" charset="0"/>
              </a:rPr>
              <a:t>Em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thích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phòng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nào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nhất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trong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ngôi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nhà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của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mình?Vì</a:t>
            </a:r>
            <a:r>
              <a:rPr lang="en-US" b="1" dirty="0" smtClean="0">
                <a:latin typeface="Lato" panose="020F0502020204030203" pitchFamily="34" charset="0"/>
              </a:rPr>
              <a:t> </a:t>
            </a:r>
            <a:r>
              <a:rPr lang="en-US" b="1" dirty="0" err="1" smtClean="0">
                <a:latin typeface="Lato" panose="020F0502020204030203" pitchFamily="34" charset="0"/>
              </a:rPr>
              <a:t>sao</a:t>
            </a:r>
            <a:r>
              <a:rPr lang="en-US" b="1" dirty="0" smtClean="0">
                <a:latin typeface="Lato" panose="020F0502020204030203" pitchFamily="34" charset="0"/>
              </a:rPr>
              <a:t>? </a:t>
            </a:r>
            <a:endParaRPr lang="en-US" b="1" dirty="0">
              <a:latin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32" y="3015101"/>
            <a:ext cx="3327800" cy="3593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3"/>
            <a:ext cx="433025" cy="43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193</Words>
  <Application>Microsoft Office PowerPoint</Application>
  <PresentationFormat>Custom</PresentationFormat>
  <Paragraphs>29</Paragraphs>
  <Slides>10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142</cp:revision>
  <dcterms:created xsi:type="dcterms:W3CDTF">2020-09-03T08:29:25Z</dcterms:created>
  <dcterms:modified xsi:type="dcterms:W3CDTF">2021-08-11T09:04:03Z</dcterms:modified>
</cp:coreProperties>
</file>